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10287000" cx="18288000"/>
  <p:notesSz cx="6858000" cy="9144000"/>
  <p:embeddedFontLst>
    <p:embeddedFont>
      <p:font typeface="Pinyon Script"/>
      <p:regular r:id="rId22"/>
    </p:embeddedFont>
    <p:embeddedFont>
      <p:font typeface="Arimo"/>
      <p:regular r:id="rId23"/>
      <p:bold r:id="rId24"/>
      <p:italic r:id="rId25"/>
      <p:boldItalic r:id="rId26"/>
    </p:embeddedFont>
    <p:embeddedFont>
      <p:font typeface="Alice"/>
      <p:regular r:id="rId27"/>
    </p:embeddedFont>
    <p:embeddedFont>
      <p:font typeface="Helvetica Neue"/>
      <p:bold r:id="rId28"/>
      <p:boldItalic r:id="rId29"/>
    </p:embeddedFont>
    <p:embeddedFont>
      <p:font typeface="Forum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1" roundtripDataSignature="AMtx7mg+Q002W9QeTbp2QBHDi9UfuXB1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inyonScript-regular.fntdata"/><Relationship Id="rId21" Type="http://schemas.openxmlformats.org/officeDocument/2006/relationships/slide" Target="slides/slide16.xml"/><Relationship Id="rId24" Type="http://schemas.openxmlformats.org/officeDocument/2006/relationships/font" Target="fonts/Arimo-bold.fntdata"/><Relationship Id="rId23" Type="http://schemas.openxmlformats.org/officeDocument/2006/relationships/font" Target="fonts/Arim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rimo-boldItalic.fntdata"/><Relationship Id="rId25" Type="http://schemas.openxmlformats.org/officeDocument/2006/relationships/font" Target="fonts/Arimo-italic.fntdata"/><Relationship Id="rId28" Type="http://schemas.openxmlformats.org/officeDocument/2006/relationships/font" Target="fonts/HelveticaNeue-bold.fntdata"/><Relationship Id="rId27" Type="http://schemas.openxmlformats.org/officeDocument/2006/relationships/font" Target="fonts/Alic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customschemas.google.com/relationships/presentationmetadata" Target="metadata"/><Relationship Id="rId30" Type="http://schemas.openxmlformats.org/officeDocument/2006/relationships/font" Target="fonts/Forum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jpg>
</file>

<file path=ppt/media/image18.jpg>
</file>

<file path=ppt/media/image19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1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2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3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3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3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5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6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10.png"/><Relationship Id="rId7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jpg"/><Relationship Id="rId4" Type="http://schemas.openxmlformats.org/officeDocument/2006/relationships/image" Target="../media/image2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Relationship Id="rId4" Type="http://schemas.openxmlformats.org/officeDocument/2006/relationships/image" Target="../media/image1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Relationship Id="rId4" Type="http://schemas.openxmlformats.org/officeDocument/2006/relationships/image" Target="../media/image1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jpg"/><Relationship Id="rId4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jp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25.png"/><Relationship Id="rId7" Type="http://schemas.openxmlformats.org/officeDocument/2006/relationships/image" Target="../media/image3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jp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jp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22.png"/><Relationship Id="rId7" Type="http://schemas.openxmlformats.org/officeDocument/2006/relationships/image" Target="../media/image12.png"/><Relationship Id="rId8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jpg"/><Relationship Id="rId4" Type="http://schemas.openxmlformats.org/officeDocument/2006/relationships/image" Target="../media/image1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9.png"/><Relationship Id="rId7" Type="http://schemas.openxmlformats.org/officeDocument/2006/relationships/image" Target="../media/image24.png"/><Relationship Id="rId8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jp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jpg"/><Relationship Id="rId4" Type="http://schemas.openxmlformats.org/officeDocument/2006/relationships/image" Target="../media/image1.png"/><Relationship Id="rId5" Type="http://schemas.openxmlformats.org/officeDocument/2006/relationships/image" Target="../media/image15.png"/><Relationship Id="rId6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jp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jp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-3810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6228401" y="192615"/>
            <a:ext cx="18685978" cy="18685978"/>
          </a:xfrm>
          <a:custGeom>
            <a:rect b="b" l="l" r="r" t="t"/>
            <a:pathLst>
              <a:path extrusionOk="0" h="18685978" w="18685978">
                <a:moveTo>
                  <a:pt x="0" y="0"/>
                </a:moveTo>
                <a:lnTo>
                  <a:pt x="18685979" y="0"/>
                </a:lnTo>
                <a:lnTo>
                  <a:pt x="18685979" y="18685979"/>
                </a:lnTo>
                <a:lnTo>
                  <a:pt x="0" y="186859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9144000" y="-6131962"/>
            <a:ext cx="8963813" cy="8963813"/>
          </a:xfrm>
          <a:custGeom>
            <a:rect b="b" l="l" r="r" t="t"/>
            <a:pathLst>
              <a:path extrusionOk="0" h="8963813" w="8963813">
                <a:moveTo>
                  <a:pt x="0" y="0"/>
                </a:moveTo>
                <a:lnTo>
                  <a:pt x="8963813" y="0"/>
                </a:lnTo>
                <a:lnTo>
                  <a:pt x="8963813" y="8963813"/>
                </a:lnTo>
                <a:lnTo>
                  <a:pt x="0" y="89638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10027802" y="1028700"/>
            <a:ext cx="9340321" cy="10766940"/>
          </a:xfrm>
          <a:custGeom>
            <a:rect b="b" l="l" r="r" t="t"/>
            <a:pathLst>
              <a:path extrusionOk="0" h="10766940" w="9340321">
                <a:moveTo>
                  <a:pt x="0" y="0"/>
                </a:moveTo>
                <a:lnTo>
                  <a:pt x="9340321" y="0"/>
                </a:lnTo>
                <a:lnTo>
                  <a:pt x="9340321" y="10766940"/>
                </a:lnTo>
                <a:lnTo>
                  <a:pt x="0" y="107669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8" name="Google Shape;88;p1"/>
          <p:cNvCxnSpPr/>
          <p:nvPr/>
        </p:nvCxnSpPr>
        <p:spPr>
          <a:xfrm>
            <a:off x="1028958" y="6132517"/>
            <a:ext cx="3521777" cy="9894"/>
          </a:xfrm>
          <a:prstGeom prst="straightConnector1">
            <a:avLst/>
          </a:prstGeom>
          <a:noFill/>
          <a:ln cap="flat" cmpd="sng" w="857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" name="Google Shape;89;p1"/>
          <p:cNvSpPr/>
          <p:nvPr/>
        </p:nvSpPr>
        <p:spPr>
          <a:xfrm>
            <a:off x="4964675" y="8438618"/>
            <a:ext cx="6489690" cy="6489690"/>
          </a:xfrm>
          <a:custGeom>
            <a:rect b="b" l="l" r="r" t="t"/>
            <a:pathLst>
              <a:path extrusionOk="0" h="6489690" w="6489690">
                <a:moveTo>
                  <a:pt x="0" y="0"/>
                </a:moveTo>
                <a:lnTo>
                  <a:pt x="6489690" y="0"/>
                </a:lnTo>
                <a:lnTo>
                  <a:pt x="6489690" y="6489690"/>
                </a:lnTo>
                <a:lnTo>
                  <a:pt x="0" y="64896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-204395">
            <a:off x="11890719" y="2915890"/>
            <a:ext cx="2904291" cy="2544885"/>
          </a:xfrm>
          <a:custGeom>
            <a:rect b="b" l="l" r="r" t="t"/>
            <a:pathLst>
              <a:path extrusionOk="0" h="2544885" w="2904291">
                <a:moveTo>
                  <a:pt x="0" y="0"/>
                </a:moveTo>
                <a:lnTo>
                  <a:pt x="2904291" y="0"/>
                </a:lnTo>
                <a:lnTo>
                  <a:pt x="2904291" y="2544885"/>
                </a:lnTo>
                <a:lnTo>
                  <a:pt x="0" y="25448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493779" y="2424919"/>
            <a:ext cx="6735175" cy="23005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45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CHAT APPLICATION</a:t>
            </a:r>
            <a:endParaRPr/>
          </a:p>
        </p:txBody>
      </p:sp>
      <p:sp>
        <p:nvSpPr>
          <p:cNvPr id="92" name="Google Shape;92;p1"/>
          <p:cNvSpPr txBox="1"/>
          <p:nvPr/>
        </p:nvSpPr>
        <p:spPr>
          <a:xfrm>
            <a:off x="484254" y="4689423"/>
            <a:ext cx="7044310" cy="10910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940">
                <a:solidFill>
                  <a:srgbClr val="47C5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PRESENTATION</a:t>
            </a:r>
            <a:endParaRPr/>
          </a:p>
        </p:txBody>
      </p:sp>
      <p:grpSp>
        <p:nvGrpSpPr>
          <p:cNvPr id="93" name="Google Shape;93;p1"/>
          <p:cNvGrpSpPr/>
          <p:nvPr/>
        </p:nvGrpSpPr>
        <p:grpSpPr>
          <a:xfrm rot="-297549">
            <a:off x="11864172" y="2902066"/>
            <a:ext cx="2768787" cy="1623830"/>
            <a:chOff x="0" y="-28575"/>
            <a:chExt cx="3691716" cy="2165107"/>
          </a:xfrm>
        </p:grpSpPr>
        <p:sp>
          <p:nvSpPr>
            <p:cNvPr id="94" name="Google Shape;94;p1"/>
            <p:cNvSpPr txBox="1"/>
            <p:nvPr/>
          </p:nvSpPr>
          <p:spPr>
            <a:xfrm>
              <a:off x="0" y="-28575"/>
              <a:ext cx="3691716" cy="15210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5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16">
                  <a:solidFill>
                    <a:srgbClr val="A70052"/>
                  </a:solidFill>
                  <a:latin typeface="Alice"/>
                  <a:ea typeface="Alice"/>
                  <a:cs typeface="Alice"/>
                  <a:sym typeface="Alice"/>
                </a:rPr>
                <a:t>Merry Christmas</a:t>
              </a:r>
              <a:endParaRPr/>
            </a:p>
            <a:p>
              <a:pPr indent="0" lvl="0" marL="0" marR="0" rtl="0" algn="ctr">
                <a:lnSpc>
                  <a:spcPct val="13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53">
                  <a:solidFill>
                    <a:srgbClr val="A70052"/>
                  </a:solidFill>
                  <a:latin typeface="Alice"/>
                  <a:ea typeface="Alice"/>
                  <a:cs typeface="Alice"/>
                  <a:sym typeface="Alice"/>
                </a:rPr>
                <a:t>&amp; A Happy New Year!</a:t>
              </a:r>
              <a:endParaRPr/>
            </a:p>
          </p:txBody>
        </p:sp>
        <p:sp>
          <p:nvSpPr>
            <p:cNvPr id="95" name="Google Shape;95;p1"/>
            <p:cNvSpPr txBox="1"/>
            <p:nvPr/>
          </p:nvSpPr>
          <p:spPr>
            <a:xfrm>
              <a:off x="0" y="1669091"/>
              <a:ext cx="3691716" cy="467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00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6">
                  <a:solidFill>
                    <a:srgbClr val="A70052"/>
                  </a:solidFill>
                  <a:latin typeface="Pinyon Script"/>
                  <a:ea typeface="Pinyon Script"/>
                  <a:cs typeface="Pinyon Script"/>
                  <a:sym typeface="Pinyon Script"/>
                </a:rPr>
                <a:t>from the Johnsons</a:t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Chat Window</a:t>
            </a:r>
            <a:endParaRPr sz="65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creens screenshot of a video game&#10;&#10;AI-generated content may be incorrect." id="195" name="Google Shape;19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800" y="1638300"/>
            <a:ext cx="16518228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1"/>
          <p:cNvSpPr/>
          <p:nvPr/>
        </p:nvSpPr>
        <p:spPr>
          <a:xfrm>
            <a:off x="10081085" y="-5872787"/>
            <a:ext cx="7555762" cy="7555762"/>
          </a:xfrm>
          <a:custGeom>
            <a:rect b="b" l="l" r="r" t="t"/>
            <a:pathLst>
              <a:path extrusionOk="0" h="7555762" w="7555762">
                <a:moveTo>
                  <a:pt x="0" y="0"/>
                </a:moveTo>
                <a:lnTo>
                  <a:pt x="7555763" y="0"/>
                </a:lnTo>
                <a:lnTo>
                  <a:pt x="7555763" y="7555762"/>
                </a:lnTo>
                <a:lnTo>
                  <a:pt x="0" y="75557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1"/>
          <p:cNvSpPr/>
          <p:nvPr/>
        </p:nvSpPr>
        <p:spPr>
          <a:xfrm>
            <a:off x="4817232" y="8862559"/>
            <a:ext cx="5675656" cy="5675656"/>
          </a:xfrm>
          <a:custGeom>
            <a:rect b="b" l="l" r="r" t="t"/>
            <a:pathLst>
              <a:path extrusionOk="0" h="5675656" w="5675656">
                <a:moveTo>
                  <a:pt x="0" y="0"/>
                </a:moveTo>
                <a:lnTo>
                  <a:pt x="5675656" y="0"/>
                </a:lnTo>
                <a:lnTo>
                  <a:pt x="5675656" y="5675656"/>
                </a:lnTo>
                <a:lnTo>
                  <a:pt x="0" y="5675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1"/>
          <p:cNvSpPr/>
          <p:nvPr/>
        </p:nvSpPr>
        <p:spPr>
          <a:xfrm rot="-2219362">
            <a:off x="15848369" y="6505263"/>
            <a:ext cx="2821863" cy="5506074"/>
          </a:xfrm>
          <a:custGeom>
            <a:rect b="b" l="l" r="r" t="t"/>
            <a:pathLst>
              <a:path extrusionOk="0" h="5506074" w="2821863">
                <a:moveTo>
                  <a:pt x="0" y="0"/>
                </a:moveTo>
                <a:lnTo>
                  <a:pt x="2821862" y="0"/>
                </a:lnTo>
                <a:lnTo>
                  <a:pt x="2821862" y="5506074"/>
                </a:lnTo>
                <a:lnTo>
                  <a:pt x="0" y="55060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1"/>
          <p:cNvSpPr/>
          <p:nvPr/>
        </p:nvSpPr>
        <p:spPr>
          <a:xfrm rot="-2148589">
            <a:off x="16137554" y="8136554"/>
            <a:ext cx="2243493" cy="2243493"/>
          </a:xfrm>
          <a:custGeom>
            <a:rect b="b" l="l" r="r" t="t"/>
            <a:pathLst>
              <a:path extrusionOk="0" h="2243493" w="2243493">
                <a:moveTo>
                  <a:pt x="0" y="0"/>
                </a:moveTo>
                <a:lnTo>
                  <a:pt x="2243492" y="0"/>
                </a:lnTo>
                <a:lnTo>
                  <a:pt x="2243492" y="2243492"/>
                </a:lnTo>
                <a:lnTo>
                  <a:pt x="0" y="22434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4114800" y="571500"/>
            <a:ext cx="10134600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 u="sng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Workflow</a:t>
            </a:r>
            <a:endParaRPr/>
          </a:p>
        </p:txBody>
      </p:sp>
      <p:sp>
        <p:nvSpPr>
          <p:cNvPr id="206" name="Google Shape;206;p11"/>
          <p:cNvSpPr txBox="1"/>
          <p:nvPr/>
        </p:nvSpPr>
        <p:spPr>
          <a:xfrm>
            <a:off x="457200" y="2594726"/>
            <a:ext cx="16459200" cy="65556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857250" lvl="0" marL="8572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Noto Sans Symbols"/>
              <a:buChar char="❖"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User registers/login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57250" lvl="0" marL="8572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Noto Sans Symbols"/>
              <a:buChar char="❖"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Connects to socket server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57250" lvl="0" marL="8572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Noto Sans Symbols"/>
              <a:buChar char="❖"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Sends/receives messages in real-time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57250" lvl="0" marL="8572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Noto Sans Symbols"/>
              <a:buChar char="❖"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stored in MongoDB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57250" lvl="0" marL="8572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Noto Sans Symbols"/>
              <a:buChar char="❖"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Notifications and read receipts sent</a:t>
            </a:r>
            <a:endParaRPr/>
          </a:p>
          <a:p>
            <a:pPr indent="-476250" lvl="0" marL="8572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Noto Sans Symbols"/>
              <a:buNone/>
            </a:pPr>
            <a:r>
              <a:t/>
            </a:r>
            <a:endParaRPr sz="6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4000">
        <p14:vortex dir="r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90912" y="3014662"/>
            <a:ext cx="11306175" cy="425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2"/>
          <p:cNvSpPr/>
          <p:nvPr/>
        </p:nvSpPr>
        <p:spPr>
          <a:xfrm>
            <a:off x="0" y="-30079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72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72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ER Diagram</a:t>
            </a:r>
            <a:endParaRPr sz="72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3" name="Google Shape;21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9225" y="2841062"/>
            <a:ext cx="14928213" cy="5862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lang="en-US" sz="80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DFD</a:t>
            </a:r>
            <a:endParaRPr sz="80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screenshot of a computer screen&#10;&#10;AI-generated content may be incorrect." id="219" name="Google Shape;21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81400" y="-190500"/>
            <a:ext cx="8382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5" name="Google Shape;225;p14"/>
          <p:cNvCxnSpPr/>
          <p:nvPr/>
        </p:nvCxnSpPr>
        <p:spPr>
          <a:xfrm flipH="1" rot="10800000">
            <a:off x="1028930" y="2804720"/>
            <a:ext cx="8494180" cy="381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6" name="Google Shape;226;p14"/>
          <p:cNvSpPr/>
          <p:nvPr/>
        </p:nvSpPr>
        <p:spPr>
          <a:xfrm>
            <a:off x="9144000" y="1028700"/>
            <a:ext cx="15628580" cy="15628580"/>
          </a:xfrm>
          <a:custGeom>
            <a:rect b="b" l="l" r="r" t="t"/>
            <a:pathLst>
              <a:path extrusionOk="0" h="15628580" w="15628580">
                <a:moveTo>
                  <a:pt x="0" y="0"/>
                </a:moveTo>
                <a:lnTo>
                  <a:pt x="15628580" y="0"/>
                </a:lnTo>
                <a:lnTo>
                  <a:pt x="15628580" y="15628580"/>
                </a:lnTo>
                <a:lnTo>
                  <a:pt x="0" y="156285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14"/>
          <p:cNvSpPr/>
          <p:nvPr/>
        </p:nvSpPr>
        <p:spPr>
          <a:xfrm>
            <a:off x="8605640" y="-5571555"/>
            <a:ext cx="8963813" cy="8963813"/>
          </a:xfrm>
          <a:custGeom>
            <a:rect b="b" l="l" r="r" t="t"/>
            <a:pathLst>
              <a:path extrusionOk="0" h="8963813" w="8963813">
                <a:moveTo>
                  <a:pt x="0" y="0"/>
                </a:moveTo>
                <a:lnTo>
                  <a:pt x="8963813" y="0"/>
                </a:lnTo>
                <a:lnTo>
                  <a:pt x="8963813" y="8963813"/>
                </a:lnTo>
                <a:lnTo>
                  <a:pt x="0" y="89638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4"/>
          <p:cNvSpPr/>
          <p:nvPr/>
        </p:nvSpPr>
        <p:spPr>
          <a:xfrm>
            <a:off x="9523110" y="1101164"/>
            <a:ext cx="5987034" cy="8229600"/>
          </a:xfrm>
          <a:custGeom>
            <a:rect b="b" l="l" r="r" t="t"/>
            <a:pathLst>
              <a:path extrusionOk="0" h="8229600" w="5987034">
                <a:moveTo>
                  <a:pt x="0" y="0"/>
                </a:moveTo>
                <a:lnTo>
                  <a:pt x="5987034" y="0"/>
                </a:lnTo>
                <a:lnTo>
                  <a:pt x="59870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4"/>
          <p:cNvSpPr/>
          <p:nvPr/>
        </p:nvSpPr>
        <p:spPr>
          <a:xfrm flipH="1">
            <a:off x="7498023" y="7261531"/>
            <a:ext cx="3729237" cy="2759636"/>
          </a:xfrm>
          <a:custGeom>
            <a:rect b="b" l="l" r="r" t="t"/>
            <a:pathLst>
              <a:path extrusionOk="0" h="2759636" w="3729237">
                <a:moveTo>
                  <a:pt x="3729238" y="0"/>
                </a:moveTo>
                <a:lnTo>
                  <a:pt x="0" y="0"/>
                </a:lnTo>
                <a:lnTo>
                  <a:pt x="0" y="2759636"/>
                </a:lnTo>
                <a:lnTo>
                  <a:pt x="3729238" y="2759636"/>
                </a:lnTo>
                <a:lnTo>
                  <a:pt x="3729238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14"/>
          <p:cNvSpPr/>
          <p:nvPr/>
        </p:nvSpPr>
        <p:spPr>
          <a:xfrm>
            <a:off x="14105345" y="2804720"/>
            <a:ext cx="4933780" cy="3650997"/>
          </a:xfrm>
          <a:custGeom>
            <a:rect b="b" l="l" r="r" t="t"/>
            <a:pathLst>
              <a:path extrusionOk="0" h="3650997" w="4933780">
                <a:moveTo>
                  <a:pt x="0" y="0"/>
                </a:moveTo>
                <a:lnTo>
                  <a:pt x="4933780" y="0"/>
                </a:lnTo>
                <a:lnTo>
                  <a:pt x="4933780" y="3650997"/>
                </a:lnTo>
                <a:lnTo>
                  <a:pt x="0" y="36509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14"/>
          <p:cNvSpPr txBox="1"/>
          <p:nvPr/>
        </p:nvSpPr>
        <p:spPr>
          <a:xfrm>
            <a:off x="951530" y="1095375"/>
            <a:ext cx="9639077" cy="111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94">
                <a:solidFill>
                  <a:srgbClr val="47C5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REPORTS / OUTPUTS</a:t>
            </a:r>
            <a:endParaRPr/>
          </a:p>
        </p:txBody>
      </p:sp>
      <p:sp>
        <p:nvSpPr>
          <p:cNvPr id="232" name="Google Shape;232;p14"/>
          <p:cNvSpPr txBox="1"/>
          <p:nvPr/>
        </p:nvSpPr>
        <p:spPr>
          <a:xfrm>
            <a:off x="1028930" y="3250640"/>
            <a:ext cx="9410470" cy="49652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3847" lvl="1" marL="647697" marR="0" rtl="0" algn="just">
              <a:lnSpc>
                <a:spcPct val="14022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Char char="•"/>
            </a:pPr>
            <a:r>
              <a:rPr b="0" i="0" lang="en-US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Presentation of data or findings</a:t>
            </a:r>
            <a:endParaRPr/>
          </a:p>
          <a:p>
            <a:pPr indent="-323847" lvl="1" marL="647697" marR="0" rtl="0" algn="just">
              <a:lnSpc>
                <a:spcPct val="14022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Char char="•"/>
            </a:pPr>
            <a:r>
              <a:rPr b="0" i="0" lang="en-US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Generated documents or files</a:t>
            </a:r>
            <a:endParaRPr/>
          </a:p>
          <a:p>
            <a:pPr indent="-323847" lvl="1" marL="647697" marR="0" rtl="0" algn="just">
              <a:lnSpc>
                <a:spcPct val="14022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Char char="•"/>
            </a:pPr>
            <a:r>
              <a:rPr b="0" i="0" lang="en-US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Visual representations such as charts or graphs</a:t>
            </a:r>
            <a:endParaRPr/>
          </a:p>
          <a:p>
            <a:pPr indent="-323847" lvl="1" marL="647697" marR="0" rtl="0" algn="just">
              <a:lnSpc>
                <a:spcPct val="14022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Char char="•"/>
            </a:pPr>
            <a:r>
              <a:rPr b="0" i="0" lang="en-US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Automated reports</a:t>
            </a:r>
            <a:endParaRPr/>
          </a:p>
          <a:p>
            <a:pPr indent="-323847" lvl="1" marL="647697" marR="0" rtl="0" algn="just">
              <a:lnSpc>
                <a:spcPct val="14022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Char char="•"/>
            </a:pPr>
            <a:r>
              <a:rPr b="0" i="0" lang="en-US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exports in various formats</a:t>
            </a:r>
            <a:endParaRPr/>
          </a:p>
          <a:p>
            <a:pPr indent="-323847" lvl="1" marL="647697" marR="0" rtl="0" algn="just">
              <a:lnSpc>
                <a:spcPct val="14022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Char char="•"/>
            </a:pPr>
            <a:r>
              <a:rPr b="0" i="0" lang="en-US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Alerts or notifications</a:t>
            </a:r>
            <a:endParaRPr/>
          </a:p>
        </p:txBody>
      </p:sp>
      <p:sp>
        <p:nvSpPr>
          <p:cNvPr id="233" name="Google Shape;233;p14"/>
          <p:cNvSpPr/>
          <p:nvPr/>
        </p:nvSpPr>
        <p:spPr>
          <a:xfrm>
            <a:off x="4529530" y="8649137"/>
            <a:ext cx="5675656" cy="5675656"/>
          </a:xfrm>
          <a:custGeom>
            <a:rect b="b" l="l" r="r" t="t"/>
            <a:pathLst>
              <a:path extrusionOk="0" h="5675656" w="5675656">
                <a:moveTo>
                  <a:pt x="0" y="0"/>
                </a:moveTo>
                <a:lnTo>
                  <a:pt x="5675656" y="0"/>
                </a:lnTo>
                <a:lnTo>
                  <a:pt x="5675656" y="5675656"/>
                </a:lnTo>
                <a:lnTo>
                  <a:pt x="0" y="5675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 p14:dur="1500">
    <p:split orient="vert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5"/>
          <p:cNvSpPr/>
          <p:nvPr/>
        </p:nvSpPr>
        <p:spPr>
          <a:xfrm>
            <a:off x="0" y="-3810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15"/>
          <p:cNvSpPr/>
          <p:nvPr/>
        </p:nvSpPr>
        <p:spPr>
          <a:xfrm>
            <a:off x="17790351" y="-7427731"/>
            <a:ext cx="19769711" cy="19769711"/>
          </a:xfrm>
          <a:custGeom>
            <a:rect b="b" l="l" r="r" t="t"/>
            <a:pathLst>
              <a:path extrusionOk="0" h="19769711" w="19769711">
                <a:moveTo>
                  <a:pt x="0" y="0"/>
                </a:moveTo>
                <a:lnTo>
                  <a:pt x="19769711" y="0"/>
                </a:lnTo>
                <a:lnTo>
                  <a:pt x="19769711" y="19769711"/>
                </a:lnTo>
                <a:lnTo>
                  <a:pt x="0" y="19769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15"/>
          <p:cNvSpPr/>
          <p:nvPr/>
        </p:nvSpPr>
        <p:spPr>
          <a:xfrm>
            <a:off x="12923919" y="-7599077"/>
            <a:ext cx="11626002" cy="11626002"/>
          </a:xfrm>
          <a:custGeom>
            <a:rect b="b" l="l" r="r" t="t"/>
            <a:pathLst>
              <a:path extrusionOk="0" h="11626002" w="11626002">
                <a:moveTo>
                  <a:pt x="0" y="0"/>
                </a:moveTo>
                <a:lnTo>
                  <a:pt x="11626002" y="0"/>
                </a:lnTo>
                <a:lnTo>
                  <a:pt x="11626002" y="11626001"/>
                </a:lnTo>
                <a:lnTo>
                  <a:pt x="0" y="116260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5"/>
          <p:cNvSpPr/>
          <p:nvPr/>
        </p:nvSpPr>
        <p:spPr>
          <a:xfrm>
            <a:off x="7684879" y="8117694"/>
            <a:ext cx="4861571" cy="4861571"/>
          </a:xfrm>
          <a:custGeom>
            <a:rect b="b" l="l" r="r" t="t"/>
            <a:pathLst>
              <a:path extrusionOk="0" h="4861571" w="4861571">
                <a:moveTo>
                  <a:pt x="0" y="0"/>
                </a:moveTo>
                <a:lnTo>
                  <a:pt x="4861571" y="0"/>
                </a:lnTo>
                <a:lnTo>
                  <a:pt x="4861571" y="4861571"/>
                </a:lnTo>
                <a:lnTo>
                  <a:pt x="0" y="48615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2" name="Google Shape;242;p15"/>
          <p:cNvGrpSpPr/>
          <p:nvPr/>
        </p:nvGrpSpPr>
        <p:grpSpPr>
          <a:xfrm>
            <a:off x="4077307" y="2388145"/>
            <a:ext cx="12289140" cy="6898730"/>
            <a:chOff x="0" y="-248997"/>
            <a:chExt cx="16385520" cy="9198307"/>
          </a:xfrm>
        </p:grpSpPr>
        <p:grpSp>
          <p:nvGrpSpPr>
            <p:cNvPr id="243" name="Google Shape;243;p15"/>
            <p:cNvGrpSpPr/>
            <p:nvPr/>
          </p:nvGrpSpPr>
          <p:grpSpPr>
            <a:xfrm>
              <a:off x="0" y="-248997"/>
              <a:ext cx="16385520" cy="9197236"/>
              <a:chOff x="0" y="-47625"/>
              <a:chExt cx="3134009" cy="1759128"/>
            </a:xfrm>
          </p:grpSpPr>
          <p:sp>
            <p:nvSpPr>
              <p:cNvPr id="244" name="Google Shape;244;p15"/>
              <p:cNvSpPr/>
              <p:nvPr/>
            </p:nvSpPr>
            <p:spPr>
              <a:xfrm>
                <a:off x="0" y="0"/>
                <a:ext cx="3134009" cy="1711503"/>
              </a:xfrm>
              <a:custGeom>
                <a:rect b="b" l="l" r="r" t="t"/>
                <a:pathLst>
                  <a:path extrusionOk="0" h="1711503" w="3134009">
                    <a:moveTo>
                      <a:pt x="0" y="0"/>
                    </a:moveTo>
                    <a:lnTo>
                      <a:pt x="3134009" y="0"/>
                    </a:lnTo>
                    <a:lnTo>
                      <a:pt x="3134009" y="1711503"/>
                    </a:lnTo>
                    <a:lnTo>
                      <a:pt x="0" y="1711503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sq" cmpd="sng" w="952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5"/>
              <p:cNvSpPr txBox="1"/>
              <p:nvPr/>
            </p:nvSpPr>
            <p:spPr>
              <a:xfrm>
                <a:off x="0" y="-47625"/>
                <a:ext cx="3134009" cy="17591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46" name="Google Shape;246;p15"/>
            <p:cNvCxnSpPr/>
            <p:nvPr/>
          </p:nvCxnSpPr>
          <p:spPr>
            <a:xfrm>
              <a:off x="2426829" y="0"/>
              <a:ext cx="0" cy="8948239"/>
            </a:xfrm>
            <a:prstGeom prst="straightConnector1">
              <a:avLst/>
            </a:prstGeom>
            <a:noFill/>
            <a:ln cap="flat" cmpd="sng" w="184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7" name="Google Shape;247;p15"/>
            <p:cNvCxnSpPr/>
            <p:nvPr/>
          </p:nvCxnSpPr>
          <p:spPr>
            <a:xfrm>
              <a:off x="5256316" y="1071"/>
              <a:ext cx="0" cy="8948239"/>
            </a:xfrm>
            <a:prstGeom prst="straightConnector1">
              <a:avLst/>
            </a:prstGeom>
            <a:noFill/>
            <a:ln cap="flat" cmpd="sng" w="184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8" name="Google Shape;248;p15"/>
            <p:cNvCxnSpPr/>
            <p:nvPr/>
          </p:nvCxnSpPr>
          <p:spPr>
            <a:xfrm>
              <a:off x="8085802" y="0"/>
              <a:ext cx="0" cy="8948239"/>
            </a:xfrm>
            <a:prstGeom prst="straightConnector1">
              <a:avLst/>
            </a:prstGeom>
            <a:noFill/>
            <a:ln cap="flat" cmpd="sng" w="184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9" name="Google Shape;249;p15"/>
            <p:cNvCxnSpPr/>
            <p:nvPr/>
          </p:nvCxnSpPr>
          <p:spPr>
            <a:xfrm>
              <a:off x="10915289" y="1071"/>
              <a:ext cx="0" cy="8948239"/>
            </a:xfrm>
            <a:prstGeom prst="straightConnector1">
              <a:avLst/>
            </a:prstGeom>
            <a:noFill/>
            <a:ln cap="flat" cmpd="sng" w="184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0" name="Google Shape;250;p15"/>
            <p:cNvCxnSpPr/>
            <p:nvPr/>
          </p:nvCxnSpPr>
          <p:spPr>
            <a:xfrm>
              <a:off x="13744776" y="0"/>
              <a:ext cx="0" cy="8948239"/>
            </a:xfrm>
            <a:prstGeom prst="straightConnector1">
              <a:avLst/>
            </a:prstGeom>
            <a:noFill/>
            <a:ln cap="flat" cmpd="sng" w="184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251" name="Google Shape;251;p15"/>
          <p:cNvGrpSpPr/>
          <p:nvPr/>
        </p:nvGrpSpPr>
        <p:grpSpPr>
          <a:xfrm>
            <a:off x="4077307" y="2476889"/>
            <a:ext cx="2660234" cy="630306"/>
            <a:chOff x="0" y="-95250"/>
            <a:chExt cx="1593596" cy="377580"/>
          </a:xfrm>
        </p:grpSpPr>
        <p:sp>
          <p:nvSpPr>
            <p:cNvPr id="252" name="Google Shape;252;p15"/>
            <p:cNvSpPr/>
            <p:nvPr/>
          </p:nvSpPr>
          <p:spPr>
            <a:xfrm>
              <a:off x="0" y="0"/>
              <a:ext cx="1593596" cy="282330"/>
            </a:xfrm>
            <a:custGeom>
              <a:rect b="b" l="l" r="r" t="t"/>
              <a:pathLst>
                <a:path extrusionOk="0" h="282330" w="1593596">
                  <a:moveTo>
                    <a:pt x="1390396" y="0"/>
                  </a:moveTo>
                  <a:cubicBezTo>
                    <a:pt x="1502620" y="0"/>
                    <a:pt x="1593596" y="63202"/>
                    <a:pt x="1593596" y="141165"/>
                  </a:cubicBezTo>
                  <a:cubicBezTo>
                    <a:pt x="1593596" y="219129"/>
                    <a:pt x="1502620" y="282330"/>
                    <a:pt x="1390396" y="282330"/>
                  </a:cubicBezTo>
                  <a:lnTo>
                    <a:pt x="203200" y="282330"/>
                  </a:lnTo>
                  <a:cubicBezTo>
                    <a:pt x="90976" y="282330"/>
                    <a:pt x="0" y="219129"/>
                    <a:pt x="0" y="141165"/>
                  </a:cubicBezTo>
                  <a:cubicBezTo>
                    <a:pt x="0" y="63202"/>
                    <a:pt x="90976" y="0"/>
                    <a:pt x="203200" y="0"/>
                  </a:cubicBezTo>
                  <a:close/>
                </a:path>
              </a:pathLst>
            </a:custGeom>
            <a:gradFill>
              <a:gsLst>
                <a:gs pos="0">
                  <a:srgbClr val="FF3131"/>
                </a:gs>
                <a:gs pos="100000">
                  <a:srgbClr val="FF914D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5"/>
            <p:cNvSpPr txBox="1"/>
            <p:nvPr/>
          </p:nvSpPr>
          <p:spPr>
            <a:xfrm>
              <a:off x="0" y="-95250"/>
              <a:ext cx="1593596" cy="3775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9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4" name="Google Shape;254;p15"/>
          <p:cNvSpPr txBox="1"/>
          <p:nvPr/>
        </p:nvSpPr>
        <p:spPr>
          <a:xfrm>
            <a:off x="6378012" y="8271"/>
            <a:ext cx="4945932" cy="8271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45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GANTT CHART</a:t>
            </a:r>
            <a:endParaRPr/>
          </a:p>
        </p:txBody>
      </p:sp>
      <p:sp>
        <p:nvSpPr>
          <p:cNvPr id="255" name="Google Shape;255;p15"/>
          <p:cNvSpPr txBox="1"/>
          <p:nvPr/>
        </p:nvSpPr>
        <p:spPr>
          <a:xfrm>
            <a:off x="5361416" y="787762"/>
            <a:ext cx="6976108" cy="538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4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Product Launch Plan</a:t>
            </a:r>
            <a:endParaRPr/>
          </a:p>
        </p:txBody>
      </p:sp>
      <p:sp>
        <p:nvSpPr>
          <p:cNvPr id="256" name="Google Shape;256;p15"/>
          <p:cNvSpPr txBox="1"/>
          <p:nvPr/>
        </p:nvSpPr>
        <p:spPr>
          <a:xfrm>
            <a:off x="154407" y="2633799"/>
            <a:ext cx="3372635" cy="4502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23">
                <a:solidFill>
                  <a:srgbClr val="FF4437"/>
                </a:solidFill>
                <a:latin typeface="Arimo"/>
                <a:ea typeface="Arimo"/>
                <a:cs typeface="Arimo"/>
                <a:sym typeface="Arimo"/>
              </a:rPr>
              <a:t>Requirement Analysis</a:t>
            </a:r>
            <a:endParaRPr/>
          </a:p>
        </p:txBody>
      </p:sp>
      <p:sp>
        <p:nvSpPr>
          <p:cNvPr id="257" name="Google Shape;257;p15"/>
          <p:cNvSpPr txBox="1"/>
          <p:nvPr/>
        </p:nvSpPr>
        <p:spPr>
          <a:xfrm>
            <a:off x="59157" y="3575521"/>
            <a:ext cx="3372635" cy="399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23">
                <a:solidFill>
                  <a:srgbClr val="A666DB"/>
                </a:solidFill>
                <a:latin typeface="Arimo"/>
                <a:ea typeface="Arimo"/>
                <a:cs typeface="Arimo"/>
                <a:sym typeface="Arimo"/>
              </a:rPr>
              <a:t>Feasibility Study</a:t>
            </a:r>
            <a:endParaRPr/>
          </a:p>
        </p:txBody>
      </p:sp>
      <p:sp>
        <p:nvSpPr>
          <p:cNvPr id="258" name="Google Shape;258;p15"/>
          <p:cNvSpPr txBox="1"/>
          <p:nvPr/>
        </p:nvSpPr>
        <p:spPr>
          <a:xfrm>
            <a:off x="59157" y="4633299"/>
            <a:ext cx="3372635" cy="399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23">
                <a:solidFill>
                  <a:srgbClr val="64C674"/>
                </a:solidFill>
                <a:latin typeface="Arimo"/>
                <a:ea typeface="Arimo"/>
                <a:cs typeface="Arimo"/>
                <a:sym typeface="Arimo"/>
              </a:rPr>
              <a:t>Coding</a:t>
            </a:r>
            <a:endParaRPr/>
          </a:p>
        </p:txBody>
      </p:sp>
      <p:sp>
        <p:nvSpPr>
          <p:cNvPr id="259" name="Google Shape;259;p15"/>
          <p:cNvSpPr txBox="1"/>
          <p:nvPr/>
        </p:nvSpPr>
        <p:spPr>
          <a:xfrm>
            <a:off x="59157" y="5931070"/>
            <a:ext cx="3372635" cy="399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23">
                <a:solidFill>
                  <a:srgbClr val="FFC055"/>
                </a:solidFill>
                <a:latin typeface="Arimo"/>
                <a:ea typeface="Arimo"/>
                <a:cs typeface="Arimo"/>
                <a:sym typeface="Arimo"/>
              </a:rPr>
              <a:t>Testing</a:t>
            </a:r>
            <a:endParaRPr/>
          </a:p>
        </p:txBody>
      </p:sp>
      <p:sp>
        <p:nvSpPr>
          <p:cNvPr id="260" name="Google Shape;260;p15"/>
          <p:cNvSpPr txBox="1"/>
          <p:nvPr/>
        </p:nvSpPr>
        <p:spPr>
          <a:xfrm>
            <a:off x="59157" y="7228841"/>
            <a:ext cx="3372635" cy="399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23">
                <a:solidFill>
                  <a:srgbClr val="916FEB"/>
                </a:solidFill>
                <a:latin typeface="Arimo"/>
                <a:ea typeface="Arimo"/>
                <a:cs typeface="Arimo"/>
                <a:sym typeface="Arimo"/>
              </a:rPr>
              <a:t>Presentiation</a:t>
            </a:r>
            <a:endParaRPr/>
          </a:p>
        </p:txBody>
      </p:sp>
      <p:sp>
        <p:nvSpPr>
          <p:cNvPr id="261" name="Google Shape;261;p15"/>
          <p:cNvSpPr txBox="1"/>
          <p:nvPr/>
        </p:nvSpPr>
        <p:spPr>
          <a:xfrm>
            <a:off x="59157" y="8575940"/>
            <a:ext cx="3372635" cy="399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23">
                <a:solidFill>
                  <a:srgbClr val="A2C9F6"/>
                </a:solidFill>
                <a:latin typeface="Arimo"/>
                <a:ea typeface="Arimo"/>
                <a:cs typeface="Arimo"/>
                <a:sym typeface="Arimo"/>
              </a:rPr>
              <a:t>Deployment</a:t>
            </a:r>
            <a:endParaRPr/>
          </a:p>
        </p:txBody>
      </p:sp>
      <p:sp>
        <p:nvSpPr>
          <p:cNvPr id="262" name="Google Shape;262;p15"/>
          <p:cNvSpPr txBox="1"/>
          <p:nvPr/>
        </p:nvSpPr>
        <p:spPr>
          <a:xfrm>
            <a:off x="4077307" y="1886673"/>
            <a:ext cx="1766711" cy="399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3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Week 1</a:t>
            </a:r>
            <a:endParaRPr/>
          </a:p>
        </p:txBody>
      </p:sp>
      <p:sp>
        <p:nvSpPr>
          <p:cNvPr id="263" name="Google Shape;263;p15"/>
          <p:cNvSpPr txBox="1"/>
          <p:nvPr/>
        </p:nvSpPr>
        <p:spPr>
          <a:xfrm>
            <a:off x="6158791" y="1886673"/>
            <a:ext cx="1766711" cy="399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3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Week 2</a:t>
            </a:r>
            <a:endParaRPr/>
          </a:p>
        </p:txBody>
      </p:sp>
      <p:sp>
        <p:nvSpPr>
          <p:cNvPr id="264" name="Google Shape;264;p15"/>
          <p:cNvSpPr txBox="1"/>
          <p:nvPr/>
        </p:nvSpPr>
        <p:spPr>
          <a:xfrm>
            <a:off x="8240274" y="1886673"/>
            <a:ext cx="1766711" cy="399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3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Week 3</a:t>
            </a:r>
            <a:endParaRPr/>
          </a:p>
        </p:txBody>
      </p:sp>
      <p:sp>
        <p:nvSpPr>
          <p:cNvPr id="265" name="Google Shape;265;p15"/>
          <p:cNvSpPr txBox="1"/>
          <p:nvPr/>
        </p:nvSpPr>
        <p:spPr>
          <a:xfrm>
            <a:off x="10047597" y="1886673"/>
            <a:ext cx="1766711" cy="399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3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Week 4</a:t>
            </a:r>
            <a:endParaRPr/>
          </a:p>
        </p:txBody>
      </p:sp>
      <p:sp>
        <p:nvSpPr>
          <p:cNvPr id="266" name="Google Shape;266;p15"/>
          <p:cNvSpPr txBox="1"/>
          <p:nvPr/>
        </p:nvSpPr>
        <p:spPr>
          <a:xfrm>
            <a:off x="12129081" y="1886673"/>
            <a:ext cx="1766711" cy="399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3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Week 5</a:t>
            </a:r>
            <a:endParaRPr/>
          </a:p>
        </p:txBody>
      </p:sp>
      <p:sp>
        <p:nvSpPr>
          <p:cNvPr id="267" name="Google Shape;267;p15"/>
          <p:cNvSpPr txBox="1"/>
          <p:nvPr/>
        </p:nvSpPr>
        <p:spPr>
          <a:xfrm>
            <a:off x="14210564" y="1886673"/>
            <a:ext cx="1766711" cy="399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23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Week 6</a:t>
            </a:r>
            <a:endParaRPr/>
          </a:p>
        </p:txBody>
      </p:sp>
      <p:grpSp>
        <p:nvGrpSpPr>
          <p:cNvPr id="268" name="Google Shape;268;p15"/>
          <p:cNvGrpSpPr/>
          <p:nvPr/>
        </p:nvGrpSpPr>
        <p:grpSpPr>
          <a:xfrm>
            <a:off x="5844019" y="3344505"/>
            <a:ext cx="3279611" cy="630306"/>
            <a:chOff x="0" y="-95250"/>
            <a:chExt cx="1964630" cy="377580"/>
          </a:xfrm>
        </p:grpSpPr>
        <p:sp>
          <p:nvSpPr>
            <p:cNvPr id="269" name="Google Shape;269;p15"/>
            <p:cNvSpPr/>
            <p:nvPr/>
          </p:nvSpPr>
          <p:spPr>
            <a:xfrm>
              <a:off x="0" y="0"/>
              <a:ext cx="1964630" cy="282330"/>
            </a:xfrm>
            <a:custGeom>
              <a:rect b="b" l="l" r="r" t="t"/>
              <a:pathLst>
                <a:path extrusionOk="0" h="282330" w="1964630">
                  <a:moveTo>
                    <a:pt x="1761430" y="0"/>
                  </a:moveTo>
                  <a:cubicBezTo>
                    <a:pt x="1873654" y="0"/>
                    <a:pt x="1964630" y="63202"/>
                    <a:pt x="1964630" y="141165"/>
                  </a:cubicBezTo>
                  <a:cubicBezTo>
                    <a:pt x="1964630" y="219129"/>
                    <a:pt x="1873654" y="282330"/>
                    <a:pt x="1761430" y="282330"/>
                  </a:cubicBezTo>
                  <a:lnTo>
                    <a:pt x="203200" y="282330"/>
                  </a:lnTo>
                  <a:cubicBezTo>
                    <a:pt x="90976" y="282330"/>
                    <a:pt x="0" y="219129"/>
                    <a:pt x="0" y="141165"/>
                  </a:cubicBezTo>
                  <a:cubicBezTo>
                    <a:pt x="0" y="63202"/>
                    <a:pt x="90976" y="0"/>
                    <a:pt x="203200" y="0"/>
                  </a:cubicBezTo>
                  <a:close/>
                </a:path>
              </a:pathLst>
            </a:custGeom>
            <a:gradFill>
              <a:gsLst>
                <a:gs pos="0">
                  <a:srgbClr val="004AAD"/>
                </a:gs>
                <a:gs pos="100000">
                  <a:srgbClr val="CB6CE6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5"/>
            <p:cNvSpPr txBox="1"/>
            <p:nvPr/>
          </p:nvSpPr>
          <p:spPr>
            <a:xfrm>
              <a:off x="0" y="-95250"/>
              <a:ext cx="1964630" cy="3775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9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1" name="Google Shape;271;p15"/>
          <p:cNvGrpSpPr/>
          <p:nvPr/>
        </p:nvGrpSpPr>
        <p:grpSpPr>
          <a:xfrm>
            <a:off x="7532065" y="4545061"/>
            <a:ext cx="4597015" cy="778635"/>
            <a:chOff x="0" y="-95250"/>
            <a:chExt cx="2229214" cy="377580"/>
          </a:xfrm>
        </p:grpSpPr>
        <p:sp>
          <p:nvSpPr>
            <p:cNvPr id="272" name="Google Shape;272;p15"/>
            <p:cNvSpPr/>
            <p:nvPr/>
          </p:nvSpPr>
          <p:spPr>
            <a:xfrm>
              <a:off x="0" y="0"/>
              <a:ext cx="2229214" cy="282330"/>
            </a:xfrm>
            <a:custGeom>
              <a:rect b="b" l="l" r="r" t="t"/>
              <a:pathLst>
                <a:path extrusionOk="0" h="282330" w="2229214">
                  <a:moveTo>
                    <a:pt x="2026014" y="0"/>
                  </a:moveTo>
                  <a:cubicBezTo>
                    <a:pt x="2138238" y="0"/>
                    <a:pt x="2229214" y="63202"/>
                    <a:pt x="2229214" y="141165"/>
                  </a:cubicBezTo>
                  <a:cubicBezTo>
                    <a:pt x="2229214" y="219129"/>
                    <a:pt x="2138238" y="282330"/>
                    <a:pt x="2026014" y="282330"/>
                  </a:cubicBezTo>
                  <a:lnTo>
                    <a:pt x="203200" y="282330"/>
                  </a:lnTo>
                  <a:cubicBezTo>
                    <a:pt x="90976" y="282330"/>
                    <a:pt x="0" y="219129"/>
                    <a:pt x="0" y="141165"/>
                  </a:cubicBezTo>
                  <a:cubicBezTo>
                    <a:pt x="0" y="63202"/>
                    <a:pt x="90976" y="0"/>
                    <a:pt x="203200" y="0"/>
                  </a:cubicBezTo>
                  <a:close/>
                </a:path>
              </a:pathLst>
            </a:custGeom>
            <a:gradFill>
              <a:gsLst>
                <a:gs pos="0">
                  <a:srgbClr val="0097B2"/>
                </a:gs>
                <a:gs pos="100000">
                  <a:srgbClr val="7ED957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5"/>
            <p:cNvSpPr txBox="1"/>
            <p:nvPr/>
          </p:nvSpPr>
          <p:spPr>
            <a:xfrm>
              <a:off x="0" y="-95250"/>
              <a:ext cx="2229214" cy="3775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9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4" name="Google Shape;274;p15"/>
          <p:cNvGrpSpPr/>
          <p:nvPr/>
        </p:nvGrpSpPr>
        <p:grpSpPr>
          <a:xfrm>
            <a:off x="11883178" y="5935705"/>
            <a:ext cx="2081483" cy="630306"/>
            <a:chOff x="0" y="-95250"/>
            <a:chExt cx="1246899" cy="377580"/>
          </a:xfrm>
        </p:grpSpPr>
        <p:sp>
          <p:nvSpPr>
            <p:cNvPr id="275" name="Google Shape;275;p15"/>
            <p:cNvSpPr/>
            <p:nvPr/>
          </p:nvSpPr>
          <p:spPr>
            <a:xfrm>
              <a:off x="0" y="0"/>
              <a:ext cx="1246899" cy="282330"/>
            </a:xfrm>
            <a:custGeom>
              <a:rect b="b" l="l" r="r" t="t"/>
              <a:pathLst>
                <a:path extrusionOk="0" h="282330" w="1246899">
                  <a:moveTo>
                    <a:pt x="1043699" y="0"/>
                  </a:moveTo>
                  <a:cubicBezTo>
                    <a:pt x="1155923" y="0"/>
                    <a:pt x="1246899" y="63202"/>
                    <a:pt x="1246899" y="141165"/>
                  </a:cubicBezTo>
                  <a:cubicBezTo>
                    <a:pt x="1246899" y="219129"/>
                    <a:pt x="1155923" y="282330"/>
                    <a:pt x="1043699" y="282330"/>
                  </a:cubicBezTo>
                  <a:lnTo>
                    <a:pt x="203200" y="282330"/>
                  </a:lnTo>
                  <a:cubicBezTo>
                    <a:pt x="90976" y="282330"/>
                    <a:pt x="0" y="219129"/>
                    <a:pt x="0" y="141165"/>
                  </a:cubicBezTo>
                  <a:cubicBezTo>
                    <a:pt x="0" y="63202"/>
                    <a:pt x="90976" y="0"/>
                    <a:pt x="203200" y="0"/>
                  </a:cubicBezTo>
                  <a:close/>
                </a:path>
              </a:pathLst>
            </a:custGeom>
            <a:gradFill>
              <a:gsLst>
                <a:gs pos="0">
                  <a:srgbClr val="FFDE59"/>
                </a:gs>
                <a:gs pos="100000">
                  <a:srgbClr val="FF914D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5"/>
            <p:cNvSpPr txBox="1"/>
            <p:nvPr/>
          </p:nvSpPr>
          <p:spPr>
            <a:xfrm>
              <a:off x="0" y="-95250"/>
              <a:ext cx="1246899" cy="3775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9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7" name="Google Shape;277;p15"/>
          <p:cNvGrpSpPr/>
          <p:nvPr/>
        </p:nvGrpSpPr>
        <p:grpSpPr>
          <a:xfrm>
            <a:off x="14210564" y="7469127"/>
            <a:ext cx="1040742" cy="630306"/>
            <a:chOff x="0" y="-95250"/>
            <a:chExt cx="623450" cy="377580"/>
          </a:xfrm>
        </p:grpSpPr>
        <p:sp>
          <p:nvSpPr>
            <p:cNvPr id="278" name="Google Shape;278;p15"/>
            <p:cNvSpPr/>
            <p:nvPr/>
          </p:nvSpPr>
          <p:spPr>
            <a:xfrm>
              <a:off x="0" y="0"/>
              <a:ext cx="623450" cy="282330"/>
            </a:xfrm>
            <a:custGeom>
              <a:rect b="b" l="l" r="r" t="t"/>
              <a:pathLst>
                <a:path extrusionOk="0" h="282330" w="623450">
                  <a:moveTo>
                    <a:pt x="420250" y="0"/>
                  </a:moveTo>
                  <a:cubicBezTo>
                    <a:pt x="532474" y="0"/>
                    <a:pt x="623450" y="63202"/>
                    <a:pt x="623450" y="141165"/>
                  </a:cubicBezTo>
                  <a:cubicBezTo>
                    <a:pt x="623450" y="219129"/>
                    <a:pt x="532474" y="282330"/>
                    <a:pt x="420250" y="282330"/>
                  </a:cubicBezTo>
                  <a:lnTo>
                    <a:pt x="203200" y="282330"/>
                  </a:lnTo>
                  <a:cubicBezTo>
                    <a:pt x="90976" y="282330"/>
                    <a:pt x="0" y="219129"/>
                    <a:pt x="0" y="141165"/>
                  </a:cubicBezTo>
                  <a:cubicBezTo>
                    <a:pt x="0" y="63202"/>
                    <a:pt x="90976" y="0"/>
                    <a:pt x="203200" y="0"/>
                  </a:cubicBezTo>
                  <a:close/>
                </a:path>
              </a:pathLst>
            </a:custGeom>
            <a:gradFill>
              <a:gsLst>
                <a:gs pos="0">
                  <a:srgbClr val="5170FF"/>
                </a:gs>
                <a:gs pos="100000">
                  <a:srgbClr val="FF66C4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5"/>
            <p:cNvSpPr txBox="1"/>
            <p:nvPr/>
          </p:nvSpPr>
          <p:spPr>
            <a:xfrm>
              <a:off x="0" y="-95250"/>
              <a:ext cx="623450" cy="3775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9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0" name="Google Shape;280;p15"/>
          <p:cNvGrpSpPr/>
          <p:nvPr/>
        </p:nvGrpSpPr>
        <p:grpSpPr>
          <a:xfrm>
            <a:off x="15608342" y="8626729"/>
            <a:ext cx="737867" cy="556594"/>
            <a:chOff x="0" y="-95250"/>
            <a:chExt cx="500552" cy="377580"/>
          </a:xfrm>
        </p:grpSpPr>
        <p:sp>
          <p:nvSpPr>
            <p:cNvPr id="281" name="Google Shape;281;p15"/>
            <p:cNvSpPr/>
            <p:nvPr/>
          </p:nvSpPr>
          <p:spPr>
            <a:xfrm>
              <a:off x="0" y="0"/>
              <a:ext cx="500552" cy="282330"/>
            </a:xfrm>
            <a:custGeom>
              <a:rect b="b" l="l" r="r" t="t"/>
              <a:pathLst>
                <a:path extrusionOk="0" h="282330" w="500552">
                  <a:moveTo>
                    <a:pt x="297352" y="0"/>
                  </a:moveTo>
                  <a:cubicBezTo>
                    <a:pt x="409576" y="0"/>
                    <a:pt x="500552" y="63202"/>
                    <a:pt x="500552" y="141165"/>
                  </a:cubicBezTo>
                  <a:cubicBezTo>
                    <a:pt x="500552" y="219129"/>
                    <a:pt x="409576" y="282330"/>
                    <a:pt x="297352" y="282330"/>
                  </a:cubicBezTo>
                  <a:lnTo>
                    <a:pt x="203200" y="282330"/>
                  </a:lnTo>
                  <a:cubicBezTo>
                    <a:pt x="90976" y="282330"/>
                    <a:pt x="0" y="219129"/>
                    <a:pt x="0" y="141165"/>
                  </a:cubicBezTo>
                  <a:cubicBezTo>
                    <a:pt x="0" y="63202"/>
                    <a:pt x="90976" y="0"/>
                    <a:pt x="203200" y="0"/>
                  </a:cubicBezTo>
                  <a:close/>
                </a:path>
              </a:pathLst>
            </a:custGeom>
            <a:gradFill>
              <a:gsLst>
                <a:gs pos="0">
                  <a:srgbClr val="CDFFD8"/>
                </a:gs>
                <a:gs pos="100000">
                  <a:srgbClr val="94B9FF"/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5"/>
            <p:cNvSpPr txBox="1"/>
            <p:nvPr/>
          </p:nvSpPr>
          <p:spPr>
            <a:xfrm>
              <a:off x="0" y="-95250"/>
              <a:ext cx="500552" cy="3775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295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THANK YOU..!!</a:t>
            </a:r>
            <a:endParaRPr sz="9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6"/>
          <p:cNvSpPr/>
          <p:nvPr/>
        </p:nvSpPr>
        <p:spPr>
          <a:xfrm>
            <a:off x="8193921" y="-5792234"/>
            <a:ext cx="9065379" cy="9065379"/>
          </a:xfrm>
          <a:custGeom>
            <a:rect b="b" l="l" r="r" t="t"/>
            <a:pathLst>
              <a:path extrusionOk="0" h="9065379" w="9065379">
                <a:moveTo>
                  <a:pt x="0" y="0"/>
                </a:moveTo>
                <a:lnTo>
                  <a:pt x="9065379" y="0"/>
                </a:lnTo>
                <a:lnTo>
                  <a:pt x="9065379" y="9065379"/>
                </a:lnTo>
                <a:lnTo>
                  <a:pt x="0" y="90653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16"/>
          <p:cNvSpPr/>
          <p:nvPr/>
        </p:nvSpPr>
        <p:spPr>
          <a:xfrm>
            <a:off x="5224578" y="8845550"/>
            <a:ext cx="4861571" cy="4861571"/>
          </a:xfrm>
          <a:custGeom>
            <a:rect b="b" l="l" r="r" t="t"/>
            <a:pathLst>
              <a:path extrusionOk="0" h="4861571" w="4861571">
                <a:moveTo>
                  <a:pt x="0" y="0"/>
                </a:moveTo>
                <a:lnTo>
                  <a:pt x="4861571" y="0"/>
                </a:lnTo>
                <a:lnTo>
                  <a:pt x="4861571" y="4861571"/>
                </a:lnTo>
                <a:lnTo>
                  <a:pt x="0" y="48615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p14:dur="100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/>
          <p:nvPr/>
        </p:nvSpPr>
        <p:spPr>
          <a:xfrm>
            <a:off x="0" y="-3810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1" name="Google Shape;101;p2"/>
          <p:cNvCxnSpPr/>
          <p:nvPr/>
        </p:nvCxnSpPr>
        <p:spPr>
          <a:xfrm>
            <a:off x="1028930" y="4577821"/>
            <a:ext cx="3100573" cy="871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" name="Google Shape;102;p2"/>
          <p:cNvSpPr/>
          <p:nvPr/>
        </p:nvSpPr>
        <p:spPr>
          <a:xfrm>
            <a:off x="6320564" y="-38100"/>
            <a:ext cx="15628580" cy="15628580"/>
          </a:xfrm>
          <a:custGeom>
            <a:rect b="b" l="l" r="r" t="t"/>
            <a:pathLst>
              <a:path extrusionOk="0" h="15628580" w="15628580">
                <a:moveTo>
                  <a:pt x="0" y="0"/>
                </a:moveTo>
                <a:lnTo>
                  <a:pt x="15628580" y="0"/>
                </a:lnTo>
                <a:lnTo>
                  <a:pt x="15628580" y="15628580"/>
                </a:lnTo>
                <a:lnTo>
                  <a:pt x="0" y="156285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/>
          <p:nvPr/>
        </p:nvSpPr>
        <p:spPr>
          <a:xfrm>
            <a:off x="9144000" y="-6131962"/>
            <a:ext cx="8963813" cy="8963813"/>
          </a:xfrm>
          <a:custGeom>
            <a:rect b="b" l="l" r="r" t="t"/>
            <a:pathLst>
              <a:path extrusionOk="0" h="8963813" w="8963813">
                <a:moveTo>
                  <a:pt x="0" y="0"/>
                </a:moveTo>
                <a:lnTo>
                  <a:pt x="8963813" y="0"/>
                </a:lnTo>
                <a:lnTo>
                  <a:pt x="8963813" y="8963813"/>
                </a:lnTo>
                <a:lnTo>
                  <a:pt x="0" y="89638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4426378" y="9032875"/>
            <a:ext cx="6489690" cy="6489690"/>
          </a:xfrm>
          <a:custGeom>
            <a:rect b="b" l="l" r="r" t="t"/>
            <a:pathLst>
              <a:path extrusionOk="0" h="6489690" w="6489690">
                <a:moveTo>
                  <a:pt x="0" y="0"/>
                </a:moveTo>
                <a:lnTo>
                  <a:pt x="6489690" y="0"/>
                </a:lnTo>
                <a:lnTo>
                  <a:pt x="6489690" y="6489690"/>
                </a:lnTo>
                <a:lnTo>
                  <a:pt x="0" y="64896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/>
          <p:nvPr/>
        </p:nvSpPr>
        <p:spPr>
          <a:xfrm>
            <a:off x="9363075" y="1028700"/>
            <a:ext cx="8497279" cy="9173850"/>
          </a:xfrm>
          <a:custGeom>
            <a:rect b="b" l="l" r="r" t="t"/>
            <a:pathLst>
              <a:path extrusionOk="0" h="9173850" w="8497279">
                <a:moveTo>
                  <a:pt x="0" y="0"/>
                </a:moveTo>
                <a:lnTo>
                  <a:pt x="8497279" y="0"/>
                </a:lnTo>
                <a:lnTo>
                  <a:pt x="8497279" y="9173850"/>
                </a:lnTo>
                <a:lnTo>
                  <a:pt x="0" y="91738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880658" y="8427495"/>
            <a:ext cx="1076063" cy="1210760"/>
          </a:xfrm>
          <a:custGeom>
            <a:rect b="b" l="l" r="r" t="t"/>
            <a:pathLst>
              <a:path extrusionOk="0" h="1210760" w="1076063">
                <a:moveTo>
                  <a:pt x="0" y="0"/>
                </a:moveTo>
                <a:lnTo>
                  <a:pt x="1076063" y="0"/>
                </a:lnTo>
                <a:lnTo>
                  <a:pt x="1076063" y="1210760"/>
                </a:lnTo>
                <a:lnTo>
                  <a:pt x="0" y="12107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3116632" y="8492002"/>
            <a:ext cx="1012870" cy="1146253"/>
          </a:xfrm>
          <a:custGeom>
            <a:rect b="b" l="l" r="r" t="t"/>
            <a:pathLst>
              <a:path extrusionOk="0" h="1146253" w="1012870">
                <a:moveTo>
                  <a:pt x="0" y="0"/>
                </a:moveTo>
                <a:lnTo>
                  <a:pt x="1012871" y="0"/>
                </a:lnTo>
                <a:lnTo>
                  <a:pt x="1012871" y="1146253"/>
                </a:lnTo>
                <a:lnTo>
                  <a:pt x="0" y="11462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1028823" y="2038249"/>
            <a:ext cx="7576817" cy="111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94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TEAM </a:t>
            </a:r>
            <a:endParaRPr/>
          </a:p>
        </p:txBody>
      </p:sp>
      <p:sp>
        <p:nvSpPr>
          <p:cNvPr id="109" name="Google Shape;109;p2"/>
          <p:cNvSpPr txBox="1"/>
          <p:nvPr/>
        </p:nvSpPr>
        <p:spPr>
          <a:xfrm>
            <a:off x="1028823" y="3109673"/>
            <a:ext cx="5509958" cy="10241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26">
                <a:solidFill>
                  <a:srgbClr val="47C5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MEMBER</a:t>
            </a:r>
            <a:endParaRPr/>
          </a:p>
        </p:txBody>
      </p:sp>
      <p:sp>
        <p:nvSpPr>
          <p:cNvPr id="110" name="Google Shape;110;p2"/>
          <p:cNvSpPr txBox="1"/>
          <p:nvPr/>
        </p:nvSpPr>
        <p:spPr>
          <a:xfrm>
            <a:off x="880658" y="6052999"/>
            <a:ext cx="8675116" cy="2300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34643" lvl="1" marL="669286" marR="0" rtl="0" algn="just">
              <a:lnSpc>
                <a:spcPct val="20103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99"/>
              <a:buFont typeface="Arial"/>
              <a:buChar char="•"/>
            </a:pPr>
            <a:r>
              <a:rPr b="0" i="0" lang="en-US" sz="30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SHUBHANSHU Mohan 2300290140180,</a:t>
            </a:r>
            <a:endParaRPr/>
          </a:p>
          <a:p>
            <a:pPr indent="-334643" lvl="1" marL="669286" marR="0" rtl="0" algn="just">
              <a:lnSpc>
                <a:spcPct val="20103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99"/>
              <a:buFont typeface="Arial"/>
              <a:buChar char="•"/>
            </a:pPr>
            <a:r>
              <a:rPr b="0" i="0" lang="en-US" sz="30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Sumit Singh 2300290140187,</a:t>
            </a:r>
            <a:endParaRPr/>
          </a:p>
          <a:p>
            <a:pPr indent="-334643" lvl="1" marL="669286" marR="0" rtl="0" algn="just">
              <a:lnSpc>
                <a:spcPct val="20103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99"/>
              <a:buFont typeface="Arial"/>
              <a:buChar char="•"/>
            </a:pPr>
            <a:r>
              <a:rPr b="0" i="0" lang="en-US" sz="30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Vishal Yadav  2300290140206</a:t>
            </a:r>
            <a:endParaRPr/>
          </a:p>
        </p:txBody>
      </p:sp>
      <p:sp>
        <p:nvSpPr>
          <p:cNvPr id="111" name="Google Shape;111;p2"/>
          <p:cNvSpPr txBox="1"/>
          <p:nvPr/>
        </p:nvSpPr>
        <p:spPr>
          <a:xfrm>
            <a:off x="820424" y="5378276"/>
            <a:ext cx="6618159" cy="5127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27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Supervisor:-  Ms. Shweta Singh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/>
          <p:nvPr/>
        </p:nvSpPr>
        <p:spPr>
          <a:xfrm>
            <a:off x="0" y="3810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3"/>
          <p:cNvSpPr/>
          <p:nvPr/>
        </p:nvSpPr>
        <p:spPr>
          <a:xfrm>
            <a:off x="7789036" y="1444010"/>
            <a:ext cx="15628580" cy="15628580"/>
          </a:xfrm>
          <a:custGeom>
            <a:rect b="b" l="l" r="r" t="t"/>
            <a:pathLst>
              <a:path extrusionOk="0" h="15628580" w="15628580">
                <a:moveTo>
                  <a:pt x="0" y="0"/>
                </a:moveTo>
                <a:lnTo>
                  <a:pt x="15628580" y="0"/>
                </a:lnTo>
                <a:lnTo>
                  <a:pt x="15628580" y="15628580"/>
                </a:lnTo>
                <a:lnTo>
                  <a:pt x="0" y="156285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8" name="Google Shape;118;p3"/>
          <p:cNvCxnSpPr/>
          <p:nvPr/>
        </p:nvCxnSpPr>
        <p:spPr>
          <a:xfrm>
            <a:off x="427439" y="3762770"/>
            <a:ext cx="8390779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" name="Google Shape;119;p3"/>
          <p:cNvSpPr/>
          <p:nvPr/>
        </p:nvSpPr>
        <p:spPr>
          <a:xfrm>
            <a:off x="6466611" y="1289302"/>
            <a:ext cx="13913857" cy="7930898"/>
          </a:xfrm>
          <a:custGeom>
            <a:rect b="b" l="l" r="r" t="t"/>
            <a:pathLst>
              <a:path extrusionOk="0" h="7930898" w="13913857">
                <a:moveTo>
                  <a:pt x="0" y="0"/>
                </a:moveTo>
                <a:lnTo>
                  <a:pt x="13913857" y="0"/>
                </a:lnTo>
                <a:lnTo>
                  <a:pt x="13913857" y="7930898"/>
                </a:lnTo>
                <a:lnTo>
                  <a:pt x="0" y="79308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427331" y="1758467"/>
            <a:ext cx="8716669" cy="1335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583">
                <a:solidFill>
                  <a:srgbClr val="47C5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INTRODUCTION</a:t>
            </a:r>
            <a:endParaRPr/>
          </a:p>
        </p:txBody>
      </p:sp>
      <p:sp>
        <p:nvSpPr>
          <p:cNvPr id="121" name="Google Shape;121;p3"/>
          <p:cNvSpPr/>
          <p:nvPr/>
        </p:nvSpPr>
        <p:spPr>
          <a:xfrm>
            <a:off x="-584543" y="7634225"/>
            <a:ext cx="6327760" cy="6327760"/>
          </a:xfrm>
          <a:custGeom>
            <a:rect b="b" l="l" r="r" t="t"/>
            <a:pathLst>
              <a:path extrusionOk="0" h="6327760" w="6327760">
                <a:moveTo>
                  <a:pt x="0" y="0"/>
                </a:moveTo>
                <a:lnTo>
                  <a:pt x="6327760" y="0"/>
                </a:lnTo>
                <a:lnTo>
                  <a:pt x="6327760" y="6327760"/>
                </a:lnTo>
                <a:lnTo>
                  <a:pt x="0" y="63277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"/>
          <p:cNvSpPr txBox="1"/>
          <p:nvPr/>
        </p:nvSpPr>
        <p:spPr>
          <a:xfrm>
            <a:off x="443495" y="4636710"/>
            <a:ext cx="9637669" cy="420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3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Chat Application is a real-time platform built using the MERN stack, facilitating instant messaging between users. It utilizes MongoDB for data storage, Express.js for backend development, React.js for frontend interface, and Node.js for server-side operations, enabling seamless communication and interaction in real-time.</a:t>
            </a:r>
            <a:endParaRPr/>
          </a:p>
        </p:txBody>
      </p:sp>
      <p:sp>
        <p:nvSpPr>
          <p:cNvPr id="123" name="Google Shape;123;p3"/>
          <p:cNvSpPr/>
          <p:nvPr/>
        </p:nvSpPr>
        <p:spPr>
          <a:xfrm>
            <a:off x="4283248" y="-4518117"/>
            <a:ext cx="6327760" cy="6327760"/>
          </a:xfrm>
          <a:custGeom>
            <a:rect b="b" l="l" r="r" t="t"/>
            <a:pathLst>
              <a:path extrusionOk="0" h="6327760" w="6327760">
                <a:moveTo>
                  <a:pt x="0" y="0"/>
                </a:moveTo>
                <a:lnTo>
                  <a:pt x="6327760" y="0"/>
                </a:lnTo>
                <a:lnTo>
                  <a:pt x="6327760" y="6327760"/>
                </a:lnTo>
                <a:lnTo>
                  <a:pt x="0" y="63277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4"/>
          <p:cNvSpPr/>
          <p:nvPr/>
        </p:nvSpPr>
        <p:spPr>
          <a:xfrm>
            <a:off x="10081085" y="-5872787"/>
            <a:ext cx="7555762" cy="7555762"/>
          </a:xfrm>
          <a:custGeom>
            <a:rect b="b" l="l" r="r" t="t"/>
            <a:pathLst>
              <a:path extrusionOk="0" h="7555762" w="7555762">
                <a:moveTo>
                  <a:pt x="0" y="0"/>
                </a:moveTo>
                <a:lnTo>
                  <a:pt x="7555763" y="0"/>
                </a:lnTo>
                <a:lnTo>
                  <a:pt x="7555763" y="7555762"/>
                </a:lnTo>
                <a:lnTo>
                  <a:pt x="0" y="75557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4"/>
          <p:cNvSpPr/>
          <p:nvPr/>
        </p:nvSpPr>
        <p:spPr>
          <a:xfrm>
            <a:off x="4817232" y="8862559"/>
            <a:ext cx="5675656" cy="5675656"/>
          </a:xfrm>
          <a:custGeom>
            <a:rect b="b" l="l" r="r" t="t"/>
            <a:pathLst>
              <a:path extrusionOk="0" h="5675656" w="5675656">
                <a:moveTo>
                  <a:pt x="0" y="0"/>
                </a:moveTo>
                <a:lnTo>
                  <a:pt x="5675656" y="0"/>
                </a:lnTo>
                <a:lnTo>
                  <a:pt x="5675656" y="5675656"/>
                </a:lnTo>
                <a:lnTo>
                  <a:pt x="0" y="5675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4"/>
          <p:cNvSpPr/>
          <p:nvPr/>
        </p:nvSpPr>
        <p:spPr>
          <a:xfrm rot="-2219362">
            <a:off x="15848369" y="6505263"/>
            <a:ext cx="2821863" cy="5506074"/>
          </a:xfrm>
          <a:custGeom>
            <a:rect b="b" l="l" r="r" t="t"/>
            <a:pathLst>
              <a:path extrusionOk="0" h="5506074" w="2821863">
                <a:moveTo>
                  <a:pt x="0" y="0"/>
                </a:moveTo>
                <a:lnTo>
                  <a:pt x="2821862" y="0"/>
                </a:lnTo>
                <a:lnTo>
                  <a:pt x="2821862" y="5506074"/>
                </a:lnTo>
                <a:lnTo>
                  <a:pt x="0" y="55060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4"/>
          <p:cNvSpPr/>
          <p:nvPr/>
        </p:nvSpPr>
        <p:spPr>
          <a:xfrm rot="-2148589">
            <a:off x="16137554" y="8136554"/>
            <a:ext cx="2243493" cy="2243493"/>
          </a:xfrm>
          <a:custGeom>
            <a:rect b="b" l="l" r="r" t="t"/>
            <a:pathLst>
              <a:path extrusionOk="0" h="2243493" w="2243493">
                <a:moveTo>
                  <a:pt x="0" y="0"/>
                </a:moveTo>
                <a:lnTo>
                  <a:pt x="2243492" y="0"/>
                </a:lnTo>
                <a:lnTo>
                  <a:pt x="2243492" y="2243492"/>
                </a:lnTo>
                <a:lnTo>
                  <a:pt x="0" y="22434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/>
          <p:cNvSpPr txBox="1"/>
          <p:nvPr/>
        </p:nvSpPr>
        <p:spPr>
          <a:xfrm>
            <a:off x="4114800" y="647700"/>
            <a:ext cx="84582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4"/>
          <p:cNvSpPr txBox="1"/>
          <p:nvPr/>
        </p:nvSpPr>
        <p:spPr>
          <a:xfrm>
            <a:off x="3048000" y="952500"/>
            <a:ext cx="1104900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 u="sng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Literature Review</a:t>
            </a:r>
            <a:endParaRPr b="1" sz="7200" u="sng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5" name="Google Shape;135;p4"/>
          <p:cNvSpPr txBox="1"/>
          <p:nvPr/>
        </p:nvSpPr>
        <p:spPr>
          <a:xfrm>
            <a:off x="816221" y="3103120"/>
            <a:ext cx="16840200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685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oto Sans Symbols"/>
              <a:buChar char="❖"/>
            </a:pPr>
            <a:r>
              <a:rPr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Evolution of chat applications</a:t>
            </a:r>
            <a:endParaRPr/>
          </a:p>
          <a:p>
            <a:pPr indent="-685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oto Sans Symbols"/>
              <a:buChar char="❖"/>
            </a:pPr>
            <a:r>
              <a:rPr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Growth of real-time communication technologies</a:t>
            </a:r>
            <a:endParaRPr/>
          </a:p>
          <a:p>
            <a:pPr indent="-685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oto Sans Symbols"/>
              <a:buChar char="❖"/>
            </a:pPr>
            <a:r>
              <a:rPr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Importance of WebSocket's and real-time messaging</a:t>
            </a:r>
            <a:endParaRPr/>
          </a:p>
          <a:p>
            <a:pPr indent="-685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oto Sans Symbols"/>
              <a:buChar char="❖"/>
            </a:pPr>
            <a:r>
              <a:rPr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Existing solutions like WhatsApp, Messenger</a:t>
            </a:r>
            <a:endParaRPr/>
          </a:p>
          <a:p>
            <a:pPr indent="-685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Noto Sans Symbols"/>
              <a:buChar char="❖"/>
            </a:pPr>
            <a:r>
              <a:rPr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Challenges faced: Scalability, Security, Speed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>
    <mc:Choice Requires="p14">
      <p:transition spd="slow" p14:dur="4000">
        <p14:vortex dir="r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/>
          <p:nvPr/>
        </p:nvSpPr>
        <p:spPr>
          <a:xfrm>
            <a:off x="-76200" y="-1316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10661750" y="-5088231"/>
            <a:ext cx="9065379" cy="9065379"/>
          </a:xfrm>
          <a:custGeom>
            <a:rect b="b" l="l" r="r" t="t"/>
            <a:pathLst>
              <a:path extrusionOk="0" h="9065379" w="9065379">
                <a:moveTo>
                  <a:pt x="0" y="0"/>
                </a:moveTo>
                <a:lnTo>
                  <a:pt x="9065379" y="0"/>
                </a:lnTo>
                <a:lnTo>
                  <a:pt x="9065379" y="9065378"/>
                </a:lnTo>
                <a:lnTo>
                  <a:pt x="0" y="90653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7789036" y="1444010"/>
            <a:ext cx="15628580" cy="15628580"/>
          </a:xfrm>
          <a:custGeom>
            <a:rect b="b" l="l" r="r" t="t"/>
            <a:pathLst>
              <a:path extrusionOk="0" h="15628580" w="15628580">
                <a:moveTo>
                  <a:pt x="0" y="0"/>
                </a:moveTo>
                <a:lnTo>
                  <a:pt x="15628580" y="0"/>
                </a:lnTo>
                <a:lnTo>
                  <a:pt x="15628580" y="15628580"/>
                </a:lnTo>
                <a:lnTo>
                  <a:pt x="0" y="156285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3" name="Google Shape;143;p5"/>
          <p:cNvCxnSpPr/>
          <p:nvPr/>
        </p:nvCxnSpPr>
        <p:spPr>
          <a:xfrm>
            <a:off x="992502" y="3467100"/>
            <a:ext cx="10597841" cy="128271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" name="Google Shape;144;p5"/>
          <p:cNvSpPr/>
          <p:nvPr/>
        </p:nvSpPr>
        <p:spPr>
          <a:xfrm rot="83765">
            <a:off x="9743499" y="3475291"/>
            <a:ext cx="8201824" cy="6007836"/>
          </a:xfrm>
          <a:custGeom>
            <a:rect b="b" l="l" r="r" t="t"/>
            <a:pathLst>
              <a:path extrusionOk="0" h="6007836" w="8201824">
                <a:moveTo>
                  <a:pt x="0" y="0"/>
                </a:moveTo>
                <a:lnTo>
                  <a:pt x="8201824" y="0"/>
                </a:lnTo>
                <a:lnTo>
                  <a:pt x="8201824" y="6007836"/>
                </a:lnTo>
                <a:lnTo>
                  <a:pt x="0" y="60078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5"/>
          <p:cNvSpPr/>
          <p:nvPr/>
        </p:nvSpPr>
        <p:spPr>
          <a:xfrm rot="-2295105">
            <a:off x="8616361" y="355826"/>
            <a:ext cx="2445570" cy="2672754"/>
          </a:xfrm>
          <a:custGeom>
            <a:rect b="b" l="l" r="r" t="t"/>
            <a:pathLst>
              <a:path extrusionOk="0" h="2672754" w="2445570">
                <a:moveTo>
                  <a:pt x="0" y="0"/>
                </a:moveTo>
                <a:lnTo>
                  <a:pt x="2445569" y="0"/>
                </a:lnTo>
                <a:lnTo>
                  <a:pt x="2445569" y="2672754"/>
                </a:lnTo>
                <a:lnTo>
                  <a:pt x="0" y="26727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5"/>
          <p:cNvSpPr/>
          <p:nvPr/>
        </p:nvSpPr>
        <p:spPr>
          <a:xfrm rot="3734246">
            <a:off x="15718676" y="575614"/>
            <a:ext cx="1679130" cy="2198533"/>
          </a:xfrm>
          <a:custGeom>
            <a:rect b="b" l="l" r="r" t="t"/>
            <a:pathLst>
              <a:path extrusionOk="0" h="2198533" w="1679130">
                <a:moveTo>
                  <a:pt x="0" y="0"/>
                </a:moveTo>
                <a:lnTo>
                  <a:pt x="1679130" y="0"/>
                </a:lnTo>
                <a:lnTo>
                  <a:pt x="1679130" y="2198533"/>
                </a:lnTo>
                <a:lnTo>
                  <a:pt x="0" y="21985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5"/>
          <p:cNvSpPr txBox="1"/>
          <p:nvPr/>
        </p:nvSpPr>
        <p:spPr>
          <a:xfrm>
            <a:off x="1028823" y="1181100"/>
            <a:ext cx="8115177" cy="1162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TECHNOLOGIES</a:t>
            </a:r>
            <a:endParaRPr/>
          </a:p>
        </p:txBody>
      </p:sp>
      <p:sp>
        <p:nvSpPr>
          <p:cNvPr id="148" name="Google Shape;148;p5"/>
          <p:cNvSpPr txBox="1"/>
          <p:nvPr/>
        </p:nvSpPr>
        <p:spPr>
          <a:xfrm>
            <a:off x="1133475" y="2476500"/>
            <a:ext cx="8115300" cy="5882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66">
                <a:solidFill>
                  <a:srgbClr val="47C5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SOFTWARE REQUIREMENT</a:t>
            </a:r>
            <a:endParaRPr/>
          </a:p>
        </p:txBody>
      </p:sp>
      <p:sp>
        <p:nvSpPr>
          <p:cNvPr id="149" name="Google Shape;149;p5"/>
          <p:cNvSpPr txBox="1"/>
          <p:nvPr/>
        </p:nvSpPr>
        <p:spPr>
          <a:xfrm>
            <a:off x="1028700" y="5067300"/>
            <a:ext cx="4912036" cy="38577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56232" lvl="1" marL="712465" marR="0" rtl="0" algn="just">
              <a:lnSpc>
                <a:spcPct val="154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99"/>
              <a:buFont typeface="Arial"/>
              <a:buChar char="•"/>
            </a:pPr>
            <a:r>
              <a:rPr b="0" i="0" lang="en-US" sz="32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MongoDB</a:t>
            </a:r>
            <a:endParaRPr/>
          </a:p>
          <a:p>
            <a:pPr indent="-356232" lvl="1" marL="712465" marR="0" rtl="0" algn="just">
              <a:lnSpc>
                <a:spcPct val="154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99"/>
              <a:buFont typeface="Arial"/>
              <a:buChar char="•"/>
            </a:pPr>
            <a:r>
              <a:rPr b="0" i="0" lang="en-US" sz="32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Express.js</a:t>
            </a:r>
            <a:endParaRPr/>
          </a:p>
          <a:p>
            <a:pPr indent="-356232" lvl="1" marL="712465" marR="0" rtl="0" algn="just">
              <a:lnSpc>
                <a:spcPct val="154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99"/>
              <a:buFont typeface="Arial"/>
              <a:buChar char="•"/>
            </a:pPr>
            <a:r>
              <a:rPr b="0" i="0" lang="en-US" sz="32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React.js</a:t>
            </a:r>
            <a:endParaRPr/>
          </a:p>
          <a:p>
            <a:pPr indent="-356232" lvl="1" marL="712465" marR="0" rtl="0" algn="just">
              <a:lnSpc>
                <a:spcPct val="154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99"/>
              <a:buFont typeface="Arial"/>
              <a:buChar char="•"/>
            </a:pPr>
            <a:r>
              <a:rPr b="0" i="0" lang="en-US" sz="32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Node.js </a:t>
            </a:r>
            <a:endParaRPr/>
          </a:p>
          <a:p>
            <a:pPr indent="-356232" lvl="1" marL="712465" marR="0" rtl="0" algn="just">
              <a:lnSpc>
                <a:spcPct val="154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99"/>
              <a:buFont typeface="Arial"/>
              <a:buChar char="•"/>
            </a:pPr>
            <a:r>
              <a:rPr b="0" i="0" lang="en-US" sz="32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WebSocket Protocol </a:t>
            </a:r>
            <a:endParaRPr/>
          </a:p>
          <a:p>
            <a:pPr indent="-356232" lvl="1" marL="712465" marR="0" rtl="0" algn="just">
              <a:lnSpc>
                <a:spcPct val="154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99"/>
              <a:buFont typeface="Arial"/>
              <a:buChar char="•"/>
            </a:pPr>
            <a:r>
              <a:rPr b="0" i="0" lang="en-US" sz="32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Socket.IO</a:t>
            </a: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4333990" y="8713289"/>
            <a:ext cx="6327760" cy="6327760"/>
          </a:xfrm>
          <a:custGeom>
            <a:rect b="b" l="l" r="r" t="t"/>
            <a:pathLst>
              <a:path extrusionOk="0" h="6327760" w="6327760">
                <a:moveTo>
                  <a:pt x="0" y="0"/>
                </a:moveTo>
                <a:lnTo>
                  <a:pt x="6327760" y="0"/>
                </a:lnTo>
                <a:lnTo>
                  <a:pt x="6327760" y="6327760"/>
                </a:lnTo>
                <a:lnTo>
                  <a:pt x="0" y="63277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5"/>
          <p:cNvSpPr txBox="1"/>
          <p:nvPr/>
        </p:nvSpPr>
        <p:spPr>
          <a:xfrm>
            <a:off x="609600" y="4457700"/>
            <a:ext cx="4912036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99">
                <a:solidFill>
                  <a:srgbClr val="47C5FB"/>
                </a:solidFill>
                <a:latin typeface="Arial"/>
                <a:ea typeface="Arial"/>
                <a:cs typeface="Arial"/>
                <a:sym typeface="Arial"/>
              </a:rPr>
              <a:t>Technologies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3400">
        <p14:reveal dir="l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6"/>
          <p:cNvSpPr/>
          <p:nvPr/>
        </p:nvSpPr>
        <p:spPr>
          <a:xfrm>
            <a:off x="7789036" y="1444010"/>
            <a:ext cx="15628580" cy="15628580"/>
          </a:xfrm>
          <a:custGeom>
            <a:rect b="b" l="l" r="r" t="t"/>
            <a:pathLst>
              <a:path extrusionOk="0" h="15628580" w="15628580">
                <a:moveTo>
                  <a:pt x="0" y="0"/>
                </a:moveTo>
                <a:lnTo>
                  <a:pt x="15628580" y="0"/>
                </a:lnTo>
                <a:lnTo>
                  <a:pt x="15628580" y="15628580"/>
                </a:lnTo>
                <a:lnTo>
                  <a:pt x="0" y="156285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8" name="Google Shape;158;p6"/>
          <p:cNvCxnSpPr/>
          <p:nvPr/>
        </p:nvCxnSpPr>
        <p:spPr>
          <a:xfrm flipH="1" rot="10800000">
            <a:off x="1028930" y="4518764"/>
            <a:ext cx="7276870" cy="15136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6"/>
          <p:cNvSpPr/>
          <p:nvPr/>
        </p:nvSpPr>
        <p:spPr>
          <a:xfrm>
            <a:off x="-420645" y="7359503"/>
            <a:ext cx="6327760" cy="6327760"/>
          </a:xfrm>
          <a:custGeom>
            <a:rect b="b" l="l" r="r" t="t"/>
            <a:pathLst>
              <a:path extrusionOk="0" h="6327760" w="6327760">
                <a:moveTo>
                  <a:pt x="0" y="0"/>
                </a:moveTo>
                <a:lnTo>
                  <a:pt x="6327760" y="0"/>
                </a:lnTo>
                <a:lnTo>
                  <a:pt x="6327760" y="6327760"/>
                </a:lnTo>
                <a:lnTo>
                  <a:pt x="0" y="63277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6"/>
          <p:cNvSpPr/>
          <p:nvPr/>
        </p:nvSpPr>
        <p:spPr>
          <a:xfrm>
            <a:off x="9895277" y="1409700"/>
            <a:ext cx="11416097" cy="7598840"/>
          </a:xfrm>
          <a:custGeom>
            <a:rect b="b" l="l" r="r" t="t"/>
            <a:pathLst>
              <a:path extrusionOk="0" h="7598840" w="11416097">
                <a:moveTo>
                  <a:pt x="0" y="0"/>
                </a:moveTo>
                <a:lnTo>
                  <a:pt x="11416097" y="0"/>
                </a:lnTo>
                <a:lnTo>
                  <a:pt x="11416097" y="7598840"/>
                </a:lnTo>
                <a:lnTo>
                  <a:pt x="0" y="75988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6"/>
          <p:cNvSpPr txBox="1"/>
          <p:nvPr/>
        </p:nvSpPr>
        <p:spPr>
          <a:xfrm>
            <a:off x="9144000" y="8368896"/>
            <a:ext cx="1102579" cy="3321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39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20">
                <a:solidFill>
                  <a:srgbClr val="0F094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/user</a:t>
            </a:r>
            <a:endParaRPr/>
          </a:p>
        </p:txBody>
      </p:sp>
      <p:sp>
        <p:nvSpPr>
          <p:cNvPr id="162" name="Google Shape;162;p6"/>
          <p:cNvSpPr txBox="1"/>
          <p:nvPr/>
        </p:nvSpPr>
        <p:spPr>
          <a:xfrm>
            <a:off x="1028930" y="1913684"/>
            <a:ext cx="8115177" cy="1195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7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HARDWARE</a:t>
            </a:r>
            <a:endParaRPr/>
          </a:p>
        </p:txBody>
      </p:sp>
      <p:sp>
        <p:nvSpPr>
          <p:cNvPr id="163" name="Google Shape;163;p6"/>
          <p:cNvSpPr txBox="1"/>
          <p:nvPr/>
        </p:nvSpPr>
        <p:spPr>
          <a:xfrm>
            <a:off x="1028700" y="3183050"/>
            <a:ext cx="8115300" cy="11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167">
                <a:solidFill>
                  <a:srgbClr val="47C5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REQUIREMENT</a:t>
            </a:r>
            <a:endParaRPr/>
          </a:p>
        </p:txBody>
      </p:sp>
      <p:sp>
        <p:nvSpPr>
          <p:cNvPr id="164" name="Google Shape;164;p6"/>
          <p:cNvSpPr txBox="1"/>
          <p:nvPr/>
        </p:nvSpPr>
        <p:spPr>
          <a:xfrm>
            <a:off x="1028930" y="5393816"/>
            <a:ext cx="10324870" cy="27449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67027" lvl="1" marL="734055" marR="0" rtl="0" algn="just">
              <a:lnSpc>
                <a:spcPct val="16201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99"/>
              <a:buFont typeface="Arial"/>
              <a:buChar char="•"/>
            </a:pPr>
            <a:r>
              <a:rPr b="0" i="0" lang="en-US" sz="33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Processor: Intel Core / AMD RYZEN  or equivalent</a:t>
            </a:r>
            <a:endParaRPr/>
          </a:p>
          <a:p>
            <a:pPr indent="-367027" lvl="1" marL="734055" marR="0" rtl="0" algn="just">
              <a:lnSpc>
                <a:spcPct val="16201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99"/>
              <a:buFont typeface="Arial"/>
              <a:buChar char="•"/>
            </a:pPr>
            <a:r>
              <a:rPr b="0" i="0" lang="en-US" sz="33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RAM: Minimum 8GB</a:t>
            </a:r>
            <a:endParaRPr/>
          </a:p>
          <a:p>
            <a:pPr indent="-367027" lvl="1" marL="734055" marR="0" rtl="0" algn="just">
              <a:lnSpc>
                <a:spcPct val="16201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99"/>
              <a:buFont typeface="Arial"/>
              <a:buChar char="•"/>
            </a:pPr>
            <a:r>
              <a:rPr b="0" i="0" lang="en-US" sz="33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Storage: 256 GB SSD</a:t>
            </a:r>
            <a:endParaRPr/>
          </a:p>
          <a:p>
            <a:pPr indent="-367027" lvl="1" marL="734055" marR="0" rtl="0" algn="just">
              <a:lnSpc>
                <a:spcPct val="16201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99"/>
              <a:buFont typeface="Arial"/>
              <a:buChar char="•"/>
            </a:pPr>
            <a:r>
              <a:rPr b="0" i="0" lang="en-US" sz="33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Network Interface: Gigabit Ethernet</a:t>
            </a:r>
            <a:endParaRPr/>
          </a:p>
        </p:txBody>
      </p:sp>
      <p:sp>
        <p:nvSpPr>
          <p:cNvPr id="165" name="Google Shape;165;p6"/>
          <p:cNvSpPr/>
          <p:nvPr/>
        </p:nvSpPr>
        <p:spPr>
          <a:xfrm>
            <a:off x="5357703" y="-4641936"/>
            <a:ext cx="6327760" cy="6327760"/>
          </a:xfrm>
          <a:custGeom>
            <a:rect b="b" l="l" r="r" t="t"/>
            <a:pathLst>
              <a:path extrusionOk="0" h="6327760" w="6327760">
                <a:moveTo>
                  <a:pt x="0" y="0"/>
                </a:moveTo>
                <a:lnTo>
                  <a:pt x="6327760" y="0"/>
                </a:lnTo>
                <a:lnTo>
                  <a:pt x="6327760" y="6327760"/>
                </a:lnTo>
                <a:lnTo>
                  <a:pt x="0" y="63277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7"/>
          <p:cNvSpPr/>
          <p:nvPr/>
        </p:nvSpPr>
        <p:spPr>
          <a:xfrm>
            <a:off x="10081085" y="-5872787"/>
            <a:ext cx="7555762" cy="7555762"/>
          </a:xfrm>
          <a:custGeom>
            <a:rect b="b" l="l" r="r" t="t"/>
            <a:pathLst>
              <a:path extrusionOk="0" h="7555762" w="7555762">
                <a:moveTo>
                  <a:pt x="0" y="0"/>
                </a:moveTo>
                <a:lnTo>
                  <a:pt x="7555763" y="0"/>
                </a:lnTo>
                <a:lnTo>
                  <a:pt x="7555763" y="7555762"/>
                </a:lnTo>
                <a:lnTo>
                  <a:pt x="0" y="75557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7"/>
          <p:cNvSpPr/>
          <p:nvPr/>
        </p:nvSpPr>
        <p:spPr>
          <a:xfrm>
            <a:off x="4817232" y="8862559"/>
            <a:ext cx="5675656" cy="5675656"/>
          </a:xfrm>
          <a:custGeom>
            <a:rect b="b" l="l" r="r" t="t"/>
            <a:pathLst>
              <a:path extrusionOk="0" h="5675656" w="5675656">
                <a:moveTo>
                  <a:pt x="0" y="0"/>
                </a:moveTo>
                <a:lnTo>
                  <a:pt x="5675656" y="0"/>
                </a:lnTo>
                <a:lnTo>
                  <a:pt x="5675656" y="5675656"/>
                </a:lnTo>
                <a:lnTo>
                  <a:pt x="0" y="5675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19999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7"/>
          <p:cNvSpPr/>
          <p:nvPr/>
        </p:nvSpPr>
        <p:spPr>
          <a:xfrm rot="-2219362">
            <a:off x="15848369" y="6505263"/>
            <a:ext cx="2821863" cy="5506074"/>
          </a:xfrm>
          <a:custGeom>
            <a:rect b="b" l="l" r="r" t="t"/>
            <a:pathLst>
              <a:path extrusionOk="0" h="5506074" w="2821863">
                <a:moveTo>
                  <a:pt x="0" y="0"/>
                </a:moveTo>
                <a:lnTo>
                  <a:pt x="2821862" y="0"/>
                </a:lnTo>
                <a:lnTo>
                  <a:pt x="2821862" y="5506074"/>
                </a:lnTo>
                <a:lnTo>
                  <a:pt x="0" y="55060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7"/>
          <p:cNvSpPr/>
          <p:nvPr/>
        </p:nvSpPr>
        <p:spPr>
          <a:xfrm rot="-2148589">
            <a:off x="16137554" y="8136554"/>
            <a:ext cx="2243493" cy="2243493"/>
          </a:xfrm>
          <a:custGeom>
            <a:rect b="b" l="l" r="r" t="t"/>
            <a:pathLst>
              <a:path extrusionOk="0" h="2243493" w="2243493">
                <a:moveTo>
                  <a:pt x="0" y="0"/>
                </a:moveTo>
                <a:lnTo>
                  <a:pt x="2243492" y="0"/>
                </a:lnTo>
                <a:lnTo>
                  <a:pt x="2243492" y="2243492"/>
                </a:lnTo>
                <a:lnTo>
                  <a:pt x="0" y="22434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7"/>
          <p:cNvSpPr txBox="1"/>
          <p:nvPr/>
        </p:nvSpPr>
        <p:spPr>
          <a:xfrm>
            <a:off x="4114800" y="647700"/>
            <a:ext cx="8458200" cy="1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7"/>
          <p:cNvSpPr txBox="1"/>
          <p:nvPr/>
        </p:nvSpPr>
        <p:spPr>
          <a:xfrm>
            <a:off x="3048000" y="952500"/>
            <a:ext cx="1104900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 u="sng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</a:t>
            </a:r>
            <a:endParaRPr b="1" sz="7200" u="sng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7" name="Google Shape;177;p7"/>
          <p:cNvSpPr txBox="1"/>
          <p:nvPr/>
        </p:nvSpPr>
        <p:spPr>
          <a:xfrm>
            <a:off x="816221" y="3103120"/>
            <a:ext cx="16840200" cy="4401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685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Noto Sans Symbols"/>
              <a:buChar char="❖"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User Authentication (Signup/Login, JWT-based security)</a:t>
            </a:r>
            <a:endParaRPr/>
          </a:p>
          <a:p>
            <a:pPr indent="-431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oto Sans Symbols"/>
              <a:buNone/>
            </a:pPr>
            <a:r>
              <a:t/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85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Noto Sans Symbols"/>
              <a:buChar char="❖"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Chat Module (One-to-one and group messaging)</a:t>
            </a:r>
            <a:endParaRPr/>
          </a:p>
          <a:p>
            <a:pPr indent="-431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oto Sans Symbols"/>
              <a:buNone/>
            </a:pPr>
            <a:r>
              <a:t/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85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Noto Sans Symbols"/>
              <a:buChar char="❖"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Notification Module (Real-time alerts, message status)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85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Noto Sans Symbols"/>
              <a:buChar char="❖"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Database Module(User Data Storage,</a:t>
            </a: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Message History Storage)</a:t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4000">
        <p14:vortex dir="r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Login</a:t>
            </a:r>
            <a:endParaRPr b="1" sz="72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screenshot of a computer&#10;&#10;AI-generated content may be incorrect." id="183" name="Google Shape;18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7146" y="2095500"/>
            <a:ext cx="14393707" cy="77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Sign up</a:t>
            </a:r>
            <a:endParaRPr sz="7200" u="sng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screenshot of a computer&#10;&#10;AI-generated content may be incorrect." id="189" name="Google Shape;18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00200" y="1943100"/>
            <a:ext cx="15519943" cy="7394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Vishal Yadav</dc:creator>
</cp:coreProperties>
</file>